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8" r:id="rId2"/>
    <p:sldId id="262" r:id="rId3"/>
    <p:sldId id="269" r:id="rId4"/>
    <p:sldId id="263" r:id="rId5"/>
    <p:sldId id="264" r:id="rId6"/>
    <p:sldId id="258" r:id="rId7"/>
    <p:sldId id="259" r:id="rId8"/>
    <p:sldId id="260" r:id="rId9"/>
    <p:sldId id="265" r:id="rId10"/>
    <p:sldId id="266" r:id="rId11"/>
    <p:sldId id="261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1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723F-2460-42C2-B0FC-D76E60504FC3}" type="datetimeFigureOut">
              <a:rPr lang="es-ES" smtClean="0"/>
              <a:t>29/01/2021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5288-4439-4EBC-A356-0FF2DA9DBF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723F-2460-42C2-B0FC-D76E60504FC3}" type="datetimeFigureOut">
              <a:rPr lang="es-ES" smtClean="0"/>
              <a:t>29/01/2021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5288-4439-4EBC-A356-0FF2DA9DBF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723F-2460-42C2-B0FC-D76E60504FC3}" type="datetimeFigureOut">
              <a:rPr lang="es-ES" smtClean="0"/>
              <a:t>29/01/2021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5288-4439-4EBC-A356-0FF2DA9DBF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723F-2460-42C2-B0FC-D76E60504FC3}" type="datetimeFigureOut">
              <a:rPr lang="es-ES" smtClean="0"/>
              <a:t>29/01/2021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5288-4439-4EBC-A356-0FF2DA9DBF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723F-2460-42C2-B0FC-D76E60504FC3}" type="datetimeFigureOut">
              <a:rPr lang="es-ES" smtClean="0"/>
              <a:t>29/01/2021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5288-4439-4EBC-A356-0FF2DA9DBF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723F-2460-42C2-B0FC-D76E60504FC3}" type="datetimeFigureOut">
              <a:rPr lang="es-ES" smtClean="0"/>
              <a:t>29/01/2021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5288-4439-4EBC-A356-0FF2DA9DBF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723F-2460-42C2-B0FC-D76E60504FC3}" type="datetimeFigureOut">
              <a:rPr lang="es-ES" smtClean="0"/>
              <a:t>29/01/2021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5288-4439-4EBC-A356-0FF2DA9DBF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723F-2460-42C2-B0FC-D76E60504FC3}" type="datetimeFigureOut">
              <a:rPr lang="es-ES" smtClean="0"/>
              <a:t>29/01/2021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5288-4439-4EBC-A356-0FF2DA9DBF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723F-2460-42C2-B0FC-D76E60504FC3}" type="datetimeFigureOut">
              <a:rPr lang="es-ES" smtClean="0"/>
              <a:t>29/01/2021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5288-4439-4EBC-A356-0FF2DA9DBF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723F-2460-42C2-B0FC-D76E60504FC3}" type="datetimeFigureOut">
              <a:rPr lang="es-ES" smtClean="0"/>
              <a:t>29/01/2021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5288-4439-4EBC-A356-0FF2DA9DBF40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723F-2460-42C2-B0FC-D76E60504FC3}" type="datetimeFigureOut">
              <a:rPr lang="es-ES" smtClean="0"/>
              <a:t>29/01/2021</a:t>
            </a:fld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A85288-4439-4EBC-A356-0FF2DA9DBF40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1A85288-4439-4EBC-A356-0FF2DA9DBF40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085723F-2460-42C2-B0FC-D76E60504FC3}" type="datetimeFigureOut">
              <a:rPr lang="es-ES" smtClean="0"/>
              <a:t>29/01/2021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543800" cy="1379984"/>
          </a:xfrm>
        </p:spPr>
        <p:txBody>
          <a:bodyPr/>
          <a:lstStyle/>
          <a:p>
            <a:r>
              <a:rPr lang="es-ES" dirty="0" smtClean="0"/>
              <a:t>Químicos peligrosos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939493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Comunicación e informe del evento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Complete ficha de denuncia del derrame.</a:t>
            </a:r>
          </a:p>
          <a:p>
            <a:r>
              <a:rPr lang="es-ES" dirty="0" smtClean="0"/>
              <a:t>Consultar a medicina ocupacional si hubo exposición.</a:t>
            </a:r>
          </a:p>
          <a:p>
            <a:r>
              <a:rPr lang="es-ES" dirty="0" smtClean="0"/>
              <a:t>Si el derrame es muy grande y no puede contenerse con el material absorbente llamar al 103 defensa civil- 107 atención medica- indicando el tipo de evento y el lugar.</a:t>
            </a:r>
          </a:p>
          <a:p>
            <a:r>
              <a:rPr lang="es-ES" dirty="0" smtClean="0"/>
              <a:t>En emergencias mayores solicitar ayuda externa: bomberos 100.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9459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MANIPULACION Y ALMACENAMIENTO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Almacenar en lugares ventilados, rotulados, frescos, secos y señalizados. En envases bien cerrados.</a:t>
            </a:r>
          </a:p>
          <a:p>
            <a:r>
              <a:rPr lang="es-ES" dirty="0" smtClean="0"/>
              <a:t>Almacenar lejos de fuentes de calor</a:t>
            </a:r>
          </a:p>
          <a:p>
            <a:r>
              <a:rPr lang="es-ES" dirty="0" smtClean="0"/>
              <a:t>Para manipular siempre usar protección personal, así sea una exposición corto de tiempo. No fumar ni comer en el sitio de los agentes químicos.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3660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CONCEPTO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Liquido o combinación de éstos que pueden ser inflamables, corrosivos (acción destructiva), tóxicos (por ingestión, inhalación o contacto con la piel pueden alterar la salud), radioactivos, oxidantes que puedan causar daño a la salud a los materiales o al medio ambiente.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65868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Se clasifican en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u="sng" dirty="0" smtClean="0"/>
              <a:t>TOXICOS</a:t>
            </a:r>
            <a:r>
              <a:rPr lang="es-ES" dirty="0" smtClean="0"/>
              <a:t>: SON SUSTANCIAS O PREPARADOS QUE POR INHALACION, INGESTION O PENETRACION CUTANEA PUEDEN ALTERAR LA SALUD DE UN INDIVIDUO. </a:t>
            </a:r>
          </a:p>
          <a:p>
            <a:pPr marL="114300" indent="0">
              <a:buNone/>
            </a:pPr>
            <a:r>
              <a:rPr lang="es-ES" dirty="0" smtClean="0"/>
              <a:t>    </a:t>
            </a:r>
          </a:p>
          <a:p>
            <a:r>
              <a:rPr lang="es-ES" u="sng" dirty="0" smtClean="0"/>
              <a:t>INFLAMABLES</a:t>
            </a:r>
            <a:r>
              <a:rPr lang="es-ES" dirty="0" smtClean="0"/>
              <a:t>: SUSTANCIAS CUYO GASES Y VAPORES EN CONTACTO CON  EL AIRE SE MEZCLAN  Y SE INFLAMAN. </a:t>
            </a:r>
          </a:p>
        </p:txBody>
      </p:sp>
    </p:spTree>
    <p:extLst>
      <p:ext uri="{BB962C8B-B14F-4D97-AF65-F5344CB8AC3E}">
        <p14:creationId xmlns:p14="http://schemas.microsoft.com/office/powerpoint/2010/main" val="18877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Protección personal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" dirty="0" smtClean="0"/>
              <a:t>Todas las sustancias químicas se consideran peligrosas, deben manipularse con cuidado y respetando las normas básicas.</a:t>
            </a:r>
          </a:p>
          <a:p>
            <a:pPr marL="0" indent="0" algn="ctr">
              <a:buNone/>
            </a:pPr>
            <a:r>
              <a:rPr lang="es-ES" dirty="0" smtClean="0"/>
              <a:t>   Equipo de protección personal: guantes, antiparras, barbijo, calzado de seguridad     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770014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Sustancias peligrosas en el </a:t>
            </a:r>
            <a:r>
              <a:rPr lang="es-ES" dirty="0"/>
              <a:t>A</a:t>
            </a:r>
            <a:r>
              <a:rPr lang="es-ES" dirty="0" smtClean="0"/>
              <a:t>lmacén </a:t>
            </a:r>
            <a:r>
              <a:rPr lang="es-ES" dirty="0"/>
              <a:t>C</a:t>
            </a:r>
            <a:r>
              <a:rPr lang="es-ES" dirty="0" smtClean="0"/>
              <a:t>entral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Acido acético</a:t>
            </a:r>
          </a:p>
          <a:p>
            <a:r>
              <a:rPr lang="es-ES" dirty="0"/>
              <a:t>Acido clorhídrico</a:t>
            </a:r>
          </a:p>
          <a:p>
            <a:r>
              <a:rPr lang="es-ES" dirty="0"/>
              <a:t>Acido sulfúrico</a:t>
            </a:r>
          </a:p>
          <a:p>
            <a:r>
              <a:rPr lang="es-ES" dirty="0"/>
              <a:t>Acido fosfórico</a:t>
            </a:r>
          </a:p>
          <a:p>
            <a:r>
              <a:rPr lang="es-ES" dirty="0" smtClean="0"/>
              <a:t>Éter di etílico</a:t>
            </a:r>
          </a:p>
          <a:p>
            <a:r>
              <a:rPr lang="es-ES" dirty="0" smtClean="0"/>
              <a:t>Cloruro de metileno</a:t>
            </a:r>
          </a:p>
          <a:p>
            <a:r>
              <a:rPr lang="es-ES" dirty="0" smtClean="0"/>
              <a:t>Formaldehido</a:t>
            </a:r>
          </a:p>
          <a:p>
            <a:r>
              <a:rPr lang="es-ES" dirty="0" err="1" smtClean="0"/>
              <a:t>Dirsa</a:t>
            </a:r>
            <a:r>
              <a:rPr lang="es-ES" dirty="0" smtClean="0"/>
              <a:t> - Xileno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2739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CARACTERISTICAS: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L</a:t>
            </a:r>
            <a:r>
              <a:rPr lang="es-ES" dirty="0" smtClean="0"/>
              <a:t>iquido incoloro e inflamable. Corrosivo, pueden ser nocivos si se absorbe a través de la piel. </a:t>
            </a:r>
          </a:p>
          <a:p>
            <a:r>
              <a:rPr lang="es-ES" dirty="0" smtClean="0"/>
              <a:t>Causan irritación y quemaduras de piel, ojos y vías aéreas.</a:t>
            </a:r>
          </a:p>
          <a:p>
            <a:r>
              <a:rPr lang="es-ES" dirty="0" smtClean="0"/>
              <a:t>En caso de ingestión: PROVOCAN  quemaduras e inflamación de la boca, abdomen espasmos estomacales, puede haber vómitos con sangre y daño renal.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7310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Primeros Auxilios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Contacto por inhalación: Trasladarse a lugares ventilados (airear). </a:t>
            </a:r>
          </a:p>
          <a:p>
            <a:r>
              <a:rPr lang="es-ES" dirty="0" smtClean="0"/>
              <a:t>Contacto con piel y ojos: lavar con abundante agua, mínimo 15 min. Retirar ropa y calzado si fuera necesario.</a:t>
            </a:r>
          </a:p>
          <a:p>
            <a:r>
              <a:rPr lang="es-ES" dirty="0" smtClean="0"/>
              <a:t>En caso de ingestión. Lavar la boca con agua. No inducir al vomito. Solicitar atención medica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085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Que hacer ante un derrame???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Buscar el kit de emergencia del área</a:t>
            </a:r>
          </a:p>
          <a:p>
            <a:r>
              <a:rPr lang="es-ES" dirty="0" smtClean="0"/>
              <a:t>Evalúe el problema: protéjase colocándose los elementos de protección personal y mire la magnitud del evento</a:t>
            </a:r>
          </a:p>
          <a:p>
            <a:r>
              <a:rPr lang="es-ES" dirty="0" smtClean="0"/>
              <a:t>Colóquese en este orden los elementos de protección personal: camisolín-mascara y antiparras-y por ultimo los guantes de nitrilo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4481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Control y contención del derrame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Abrir el kit anti derrame</a:t>
            </a:r>
          </a:p>
          <a:p>
            <a:r>
              <a:rPr lang="es-ES" dirty="0" smtClean="0"/>
              <a:t>Rodear el derrame con el material absorbente (arena) hasta cubrirlo totalmente.</a:t>
            </a:r>
          </a:p>
          <a:p>
            <a:r>
              <a:rPr lang="es-ES" dirty="0" smtClean="0"/>
              <a:t>Limpieza y descontaminación del área afectada: Recoja con pala y escoba . Evite contaminar mas elementos. Colóquelo en bolsas amarillas. Rotular con nombre del químico derramado.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1866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638</TotalTime>
  <Words>487</Words>
  <Application>Microsoft Office PowerPoint</Application>
  <PresentationFormat>Presentación en pantalla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Adyacencia</vt:lpstr>
      <vt:lpstr>Químicos peligrosos</vt:lpstr>
      <vt:lpstr>CONCEPTO</vt:lpstr>
      <vt:lpstr>Se clasifican en</vt:lpstr>
      <vt:lpstr>Protección personal</vt:lpstr>
      <vt:lpstr>Sustancias peligrosas en el Almacén Central</vt:lpstr>
      <vt:lpstr>CARACTERISTICAS:</vt:lpstr>
      <vt:lpstr>Primeros Auxilios</vt:lpstr>
      <vt:lpstr>Que hacer ante un derrame???</vt:lpstr>
      <vt:lpstr>Control y contención del derrame</vt:lpstr>
      <vt:lpstr>Comunicación e informe del evento</vt:lpstr>
      <vt:lpstr>MANIPULACION Y ALMACENAMIENTO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RIESGO DE DERRAME DE</dc:title>
  <dc:creator>direccion</dc:creator>
  <cp:lastModifiedBy>Deposito</cp:lastModifiedBy>
  <cp:revision>35</cp:revision>
  <dcterms:created xsi:type="dcterms:W3CDTF">2018-07-30T10:47:14Z</dcterms:created>
  <dcterms:modified xsi:type="dcterms:W3CDTF">2021-01-29T14:31:50Z</dcterms:modified>
</cp:coreProperties>
</file>